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4" r:id="rId2"/>
    <p:sldId id="257" r:id="rId3"/>
    <p:sldId id="261" r:id="rId4"/>
    <p:sldId id="259" r:id="rId5"/>
    <p:sldId id="264" r:id="rId6"/>
    <p:sldId id="265" r:id="rId7"/>
    <p:sldId id="266" r:id="rId8"/>
    <p:sldId id="276" r:id="rId9"/>
    <p:sldId id="272" r:id="rId10"/>
    <p:sldId id="267" r:id="rId11"/>
    <p:sldId id="273" r:id="rId12"/>
    <p:sldId id="277" r:id="rId13"/>
    <p:sldId id="260" r:id="rId14"/>
    <p:sldId id="262" r:id="rId15"/>
    <p:sldId id="263" r:id="rId16"/>
    <p:sldId id="271" r:id="rId17"/>
    <p:sldId id="270" r:id="rId18"/>
    <p:sldId id="269" r:id="rId19"/>
    <p:sldId id="28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9" autoAdjust="0"/>
  </p:normalViewPr>
  <p:slideViewPr>
    <p:cSldViewPr>
      <p:cViewPr varScale="1">
        <p:scale>
          <a:sx n="102" d="100"/>
          <a:sy n="102" d="100"/>
        </p:scale>
        <p:origin x="21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90D4-CFE7-4FF9-A018-7AB522911BB8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A285B-8DC3-482F-8575-404E2268F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9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A285B-8DC3-482F-8575-404E2268FA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0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A285B-8DC3-482F-8575-404E2268FAF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7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A285B-8DC3-482F-8575-404E2268FAF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9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4941168"/>
            <a:ext cx="4752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учитель физической культуры Овчинникова Оксана Борисовна</a:t>
            </a:r>
            <a:br>
              <a:rPr lang="ru-RU" sz="3200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sz="3200" dirty="0">
                <a:solidFill>
                  <a:srgbClr val="FFC000"/>
                </a:solidFill>
              </a:rPr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СШ №152 имени А.Д. Березина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2023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060848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0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упражнений</a:t>
            </a:r>
          </a:p>
          <a:p>
            <a:pPr algn="ctr"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развития статического и динамического равновесия для обучающихся</a:t>
            </a:r>
          </a:p>
          <a:p>
            <a:pPr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-Повороты вокруг себя руки в стороны, не выходя с обруча, в правую и левую сторону.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93333"/>
            <a:ext cx="3528392" cy="470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956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Упражнения с использованием  полусферы «</a:t>
            </a:r>
            <a:r>
              <a:rPr lang="en-US" sz="2000" b="1" dirty="0"/>
              <a:t>BOSU</a:t>
            </a:r>
            <a:r>
              <a:rPr lang="ru-RU" sz="2000" b="1" dirty="0"/>
              <a:t>» (мягкая платформа). Дома платформу можно заменить диванной подушкой. </a:t>
            </a:r>
          </a:p>
          <a:p>
            <a:pPr algn="just"/>
            <a:r>
              <a:rPr lang="ru-RU" sz="2000" b="1" dirty="0"/>
              <a:t>А также можно попробовать делать упражнения на устойчивом стуле.</a:t>
            </a:r>
            <a:endParaRPr lang="ru-RU" sz="2000" dirty="0"/>
          </a:p>
          <a:p>
            <a:pPr algn="just"/>
            <a:r>
              <a:rPr lang="ru-RU" sz="2000" b="1" dirty="0"/>
              <a:t>-В вертикальном положении удерживаем равновесие на правой левой ноге руки в стороны.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2664297" cy="41867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83671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вертикальном  положении отводим поочерёдно правую, левую ногу в сторону, руки в стороны.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37041"/>
            <a:ext cx="3322713" cy="45949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7667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-В вертикальном  положении ловля мяча двумя   руками, и поочередно правой, левой.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301663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7772400" cy="50405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6319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Упражнение на босу с прыжками.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-На прыгнуть на полусферу -  удержаться, спрыгнуть (повторить 5-8 раз)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308094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pPr algn="ctr"/>
            <a:r>
              <a:rPr lang="ru-RU" sz="2800" b="1" dirty="0"/>
              <a:t>Упражнения на подвесной платформе</a:t>
            </a:r>
            <a:r>
              <a:rPr lang="ru-RU" sz="2800" dirty="0"/>
              <a:t>. </a:t>
            </a:r>
          </a:p>
          <a:p>
            <a:pPr algn="ctr"/>
            <a:r>
              <a:rPr lang="ru-RU" sz="2800" b="1" dirty="0"/>
              <a:t>Платформа – это та же </a:t>
            </a:r>
            <a:r>
              <a:rPr lang="ru-RU" sz="2800" b="1" dirty="0" err="1"/>
              <a:t>качеля</a:t>
            </a:r>
            <a:r>
              <a:rPr lang="ru-RU" sz="2800" b="1" dirty="0"/>
              <a:t>, поэтому можно попробовать сделать некоторые упражнения на качелях во дворе. Необходимо страховать ребенка и видеть, что будет ему </a:t>
            </a:r>
          </a:p>
          <a:p>
            <a:pPr algn="ctr"/>
            <a:r>
              <a:rPr lang="ru-RU" sz="2800" b="1" dirty="0"/>
              <a:t>по силам.   </a:t>
            </a:r>
            <a:endParaRPr lang="ru-RU" sz="2800" dirty="0"/>
          </a:p>
          <a:p>
            <a:pPr algn="ctr"/>
            <a:r>
              <a:rPr lang="ru-RU" sz="2800" dirty="0"/>
              <a:t>В вертикальном положении выполняем</a:t>
            </a:r>
          </a:p>
          <a:p>
            <a:pPr algn="ctr"/>
            <a:r>
              <a:rPr lang="ru-RU" sz="2800" dirty="0"/>
              <a:t>-Цапля</a:t>
            </a:r>
          </a:p>
          <a:p>
            <a:pPr algn="ctr"/>
            <a:r>
              <a:rPr lang="ru-RU" sz="2800" dirty="0"/>
              <a:t>-Ласточка</a:t>
            </a:r>
            <a:endParaRPr lang="ru-RU" sz="25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0872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          -Цапля                               -Ласточка</a:t>
            </a:r>
          </a:p>
          <a:p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0314"/>
            <a:ext cx="3491880" cy="4748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60314"/>
            <a:ext cx="3356925" cy="47486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14" y="1700808"/>
            <a:ext cx="3469211" cy="47486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692696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и.п.упор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стоя на коленях – поднимаем правую руку, левую ногу -  меняем положение, делаем разноимённо.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206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43841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принесут только системные занятия. Постарайтесь включить упражнения на равновесие в свою жизнь: учите стихи стоя на балансире, катайтесь на велосипеде, самокате, ходите по узким бордюрам вдоль тротуаров.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поможет ребенку не только в будущем избежать падений и травм, а также успешнее проявить себя в тех видах спорта, где требуется баланс, и самое главное, лучше освоить школьные предметы. 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340768"/>
            <a:ext cx="6390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b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Бондаревский</a:t>
            </a:r>
            <a: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Е.Я. Возрастные особенности развития функций равновесия у детей школьного возраста// Развитие двигательных качеств школьников/ </a:t>
            </a:r>
            <a:r>
              <a:rPr lang="ru-RU" sz="2400" dirty="0" err="1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Под.ред</a:t>
            </a:r>
            <a: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З.И. Кузнецовой- М:Просвещение, 1987</a:t>
            </a:r>
            <a:b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Боброва Г.А. Искусство грации.- Л: Детская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литература, 1986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НазаренкоЛ.Д</a:t>
            </a:r>
            <a:r>
              <a:rPr lang="ru-RU" sz="2400" dirty="0">
                <a:ln w="63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Средства и методы развития двигательной координации – М:Теория и практика физической культуры, 2003г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309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218112" cy="6021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Обыкновенная ходьба, бег, возможность стоять и сидеть ровно – для всего этого необходимо умение балансировать, одного скелета и мышц недостаточно. Еще нужен управляющий центр. Находится он в головном мозге и называется мозжечок. Именно он отвечает за контроль положения тела в пространстве и наше равновесие. Но это еще не все! В последнее десятилетие ученые пришли к выводу, что именно мозжечок отвечает за интеллектуальное, речевое и даже эмоциональное развитие ребенка! Это объясняется тем, что мозжечок связан со всеми участками мозга, в нем сконцентрировано 50% нервных клеток относительно других частей мозга.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202"/>
            <a:ext cx="7824934" cy="6725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2768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07799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772400" cy="28016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На сегодняшний день проведено достаточное количество исследований, доказывающих, что нарушения деятельности мозжечка могут являться причиной академической неуспеваемости, снижению памяти и внимания, </a:t>
            </a:r>
            <a:r>
              <a:rPr lang="ru-RU" sz="2400" dirty="0" err="1"/>
              <a:t>гиперактивности</a:t>
            </a:r>
            <a:r>
              <a:rPr lang="ru-RU" sz="2400" dirty="0"/>
              <a:t>, рассеянности, забывчивости, повышенной утомляемости. Таким детям трудно долго сидеть и стоять. Вот почему развитием координации, а следовательно, стимуляции мозжечка нужно заниматься как можно раньше. 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25870"/>
            <a:ext cx="3743325" cy="2800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36712"/>
            <a:ext cx="2016224" cy="3055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3" y="4033106"/>
            <a:ext cx="3888432" cy="2824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5526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подготовили для вас несложные упражнения, которые можно выполнять в любом удобном месте.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0"/>
            <a:ext cx="547770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ct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равновесия происходит в двух направлениях: удержание статичной позы и динамическая ритмичная смена положения тела. </a:t>
            </a:r>
          </a:p>
          <a:p>
            <a:pPr marL="457200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вертикальная стойка -  удержать   равновесие, сгибая поочерёдно правую, левую ногу - поднять вверх, руки в стороны.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endParaRPr lang="ru-RU" sz="2000" dirty="0"/>
          </a:p>
          <a:p>
            <a:pPr marL="457200" algn="ctr">
              <a:spcAft>
                <a:spcPts val="0"/>
              </a:spcAft>
            </a:pPr>
            <a:endParaRPr lang="ru-RU" sz="2000" dirty="0"/>
          </a:p>
          <a:p>
            <a:pPr marL="457200" algn="ctr">
              <a:spcAft>
                <a:spcPts val="0"/>
              </a:spcAft>
            </a:pPr>
            <a:endParaRPr lang="ru-RU" sz="2000" dirty="0"/>
          </a:p>
          <a:p>
            <a:pPr marL="457200" algn="ctr">
              <a:spcAft>
                <a:spcPts val="0"/>
              </a:spcAft>
            </a:pPr>
            <a:endParaRPr lang="ru-RU" sz="2000" dirty="0"/>
          </a:p>
          <a:p>
            <a:pPr marL="457200" algn="ctr">
              <a:spcAft>
                <a:spcPts val="0"/>
              </a:spcAft>
            </a:pPr>
            <a:endParaRPr lang="ru-RU" sz="2000" dirty="0"/>
          </a:p>
          <a:p>
            <a:pPr marL="457200" algn="ct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kxg-olimp.ru/images/normativy/02.-Zaplya-%28ruki-v-storony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6"/>
          <p:cNvSpPr txBox="1">
            <a:spLocks/>
          </p:cNvSpPr>
          <p:nvPr/>
        </p:nvSpPr>
        <p:spPr>
          <a:xfrm>
            <a:off x="323528" y="1052736"/>
            <a:ext cx="8424936" cy="424847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36713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вертикальная стойка, меняя положение ноги, удержать равновесие на правой, левой ноге руки в стороны.</a:t>
            </a:r>
          </a:p>
          <a:p>
            <a:endParaRPr lang="ru-RU" dirty="0"/>
          </a:p>
        </p:txBody>
      </p:sp>
      <p:pic>
        <p:nvPicPr>
          <p:cNvPr id="2050" name="Picture 2" descr="https://sun9-68.userapi.com/impg/FsvXOVfkrHrLYmmqa2njlLMa0x7OvYgccPPHjg/5yzoTuRtGuA.jpg?size=1024x680&amp;quality=95&amp;sign=289e085df82ca0521d49053d02321a3f&amp;c_uniq_tag=Sig4FuVWluceIUN_TH80Nl6fClxKM_QZ_Q8VS8jyPfs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6066"/>
            <a:ext cx="6984776" cy="43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352928" cy="4248472"/>
          </a:xfrm>
        </p:spPr>
        <p:txBody>
          <a:bodyPr>
            <a:noAutofit/>
          </a:bodyPr>
          <a:lstStyle/>
          <a:p>
            <a:r>
              <a:rPr lang="ru-RU" sz="2800" b="1" dirty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-24302"/>
            <a:ext cx="7905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балансировочной подушки </a:t>
            </a:r>
            <a:endParaRPr lang="ru-RU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вертикальная стойка, поочерёдно сгибая правую, левую ногу - поднять вверх, удержать равновесие.</a:t>
            </a:r>
            <a:endParaRPr lang="ru-RU" sz="2800" dirty="0"/>
          </a:p>
        </p:txBody>
      </p:sp>
      <p:pic>
        <p:nvPicPr>
          <p:cNvPr id="3" name="Picture 2" descr="https://recordregion.ru/wp-content/uploads/b/e/9/be9b51fd91c8bc2b1d2b1e77c6325ca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r="27468"/>
          <a:stretch/>
        </p:blipFill>
        <p:spPr bwMode="auto">
          <a:xfrm>
            <a:off x="5320514" y="1844824"/>
            <a:ext cx="2995901" cy="50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937190" cy="50249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128" y="62068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с использованием гимнастической палки.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-Выпады на правую, левую ногу, палку держать на уровне груди, удержать это положение 1-3 сек.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350716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680" y="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равновесии динамического    характера.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-Ходьба с использованием верёвки меняя направление, руки в стороны.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08324"/>
            <a:ext cx="3585467" cy="4494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2716</TotalTime>
  <Words>704</Words>
  <Application>Microsoft Office PowerPoint</Application>
  <PresentationFormat>Экран (4:3)</PresentationFormat>
  <Paragraphs>73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чувства равновесия у детей дошкольного возраста в игровой деятельности</dc:title>
  <dc:creator>Елена</dc:creator>
  <cp:lastModifiedBy>Ekkleziast</cp:lastModifiedBy>
  <cp:revision>153</cp:revision>
  <dcterms:created xsi:type="dcterms:W3CDTF">2016-11-15T20:51:37Z</dcterms:created>
  <dcterms:modified xsi:type="dcterms:W3CDTF">2023-05-22T16:28:01Z</dcterms:modified>
</cp:coreProperties>
</file>